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CB125-2F04-85CC-B9E4-859AD27DD3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CF164-6A92-3964-A2E5-CD439A60E8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66AE8-A5E4-529C-376D-A7F21A81D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1255B-22D2-BFD0-6E2B-2CB909435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SOLELY FOR PURPOSES OF FORAGE WORK EXPERIENCE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AC3F9-8084-22E7-D885-8B98F38D0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687BFD-2914-5915-09E8-574865A5731A}"/>
              </a:ext>
            </a:extLst>
          </p:cNvPr>
          <p:cNvSpPr txBox="1">
            <a:spLocks/>
          </p:cNvSpPr>
          <p:nvPr userDrawn="1"/>
        </p:nvSpPr>
        <p:spPr>
          <a:xfrm>
            <a:off x="4038600" y="20796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96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F7736-4A28-81E7-C82E-E08B91242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BF6A39-8901-64F9-CB89-5DEDADC71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CAC13-CEF5-615F-7188-2FF616782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0B23E-BB41-954A-D844-68F59222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B89A1-9BF9-CB79-4981-4A057B60A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234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3CEA5-A5BC-42F6-9417-DE058EAF3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20003-77E7-76F4-127A-9FAD2038E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2C76B-2410-6DF5-E769-3F1375B9F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A810E-232E-6F62-BDC3-DA16DA4EE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9F2B8-DDB4-2806-89D5-BFB2856E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25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6570-1523-0FD3-BC20-287B4073C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B1C4E-5C84-9734-9EE1-BF86FB5C5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6992-9D89-2C0C-4C2C-BAE80A94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FFCB4-8863-0CCB-49C4-B6B7CD564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F401C-D4D3-3500-4073-E532BD9F1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44B232F-D5B6-DEFE-8440-A43739EF1CB4}"/>
              </a:ext>
            </a:extLst>
          </p:cNvPr>
          <p:cNvSpPr txBox="1">
            <a:spLocks/>
          </p:cNvSpPr>
          <p:nvPr userDrawn="1"/>
        </p:nvSpPr>
        <p:spPr>
          <a:xfrm>
            <a:off x="4038600" y="-172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441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9419F-3AA8-7780-4AB2-0778AAAF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10246-D5F0-A37C-2B2C-D6A6D3CB3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2C001-3FCB-0E6B-9E1F-20622B91C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F9F14-D78E-F738-AB9A-82903D418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85AB1-BB89-8FEB-4B9B-6D47D0A3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108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D90D2-E4BE-3BAB-80D6-46034DFB3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216A8-1C74-E2BB-5D51-9570321347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2CC0D-CA4E-02C7-076E-55D511571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BDE4EC-111C-93BE-1438-6CDC2E8FC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612E8-024B-A8EE-5D52-CE4D6B315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136DD-9F31-209F-5224-7E8DA5ED8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06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CAF4E-854C-2F13-E1E3-1FCD814C3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20CA3-8962-ED78-5627-E2AFD1FA8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DFED54-B3EB-EDCE-24C1-E05D0B1AA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824DE-EEE0-3583-344D-DEB814DF9A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C3C5AD-D28A-542C-CF9F-7650793A38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CFE2E4-8192-9EA2-4489-80F4A15EF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24C7DB-3AF1-24E1-DCBE-207B96CA5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FA5518-D3AE-F720-2BE0-3F9DB2DFA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529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B8F10-4EB4-0C0F-03BF-F531D235A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CEF92-A5CC-B946-CAFC-8C36EB5A1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0AED2-981A-D1A1-3051-5903B7A77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34D5F-9056-9555-8436-92D63EF82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160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30EC6A-6AD6-AA45-F17C-03F69F0B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E86569-C17C-085A-6CBC-D1C4A1862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85FA6-E886-1316-E77C-F547D6390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50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938B-5BC3-3F7E-C07B-69D210458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5A36E-54F8-095F-63F4-D35F0CEA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33D28-5C98-8AD3-E53B-B46BC56EF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D2A4C-20E2-A896-97ED-F88A7A238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6FC89-B6CF-07FC-4053-C9A2B6E43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B4ECD2-23D6-A678-D6E6-CC8E80A41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06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D62C0-B9AF-01E3-3121-5E4CEC456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6429-9B79-A736-0B9D-B13183DAC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859E1-EE15-4687-0846-74724C476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76135-5B72-1EEF-F390-24A30E0C2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886E81-CAA3-CA1B-34FD-D779E0A78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CACC89-7C0E-4493-8D29-3D8652C25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116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A5E74-E7EA-A582-FEFF-7E8B6526E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34B22-10EC-C970-0CA4-B2EEE5D44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68B27-F4D1-8804-8F24-49F4B5CF64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0FE10-F406-47AF-8AE1-E9BA4C7E25F2}" type="datetimeFigureOut">
              <a:rPr lang="en-GB" smtClean="0"/>
              <a:t>24/12/2024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3C49D-7C0D-DBB2-ECF5-D83556B865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B63AB-DEAA-1B23-7F83-4CF51358D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736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View Of Airplane Wing">
            <a:extLst>
              <a:ext uri="{FF2B5EF4-FFF2-40B4-BE49-F238E27FC236}">
                <a16:creationId xmlns:a16="http://schemas.microsoft.com/office/drawing/2014/main" id="{95C461FA-167D-E979-F373-7C8C27103E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0BCD4D-82A1-5AD0-053C-2CF73DA5B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GB" sz="5200" b="1">
                <a:solidFill>
                  <a:srgbClr val="FFFFFF"/>
                </a:solidFill>
              </a:rPr>
              <a:t>BRITISH AIRLINES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0DC87-B7BC-1B7B-AB86-8B0F1FACB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GB" dirty="0">
                <a:solidFill>
                  <a:srgbClr val="FFFFFF"/>
                </a:solidFill>
              </a:rPr>
              <a:t>Sentiment Analysis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0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85A0903-9BE3-364E-F18A-24B1316F37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8700" y="1967266"/>
            <a:ext cx="2628900" cy="254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ctr" fontAlgn="base"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kern="1200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Goal:</a:t>
            </a:r>
            <a:r>
              <a:rPr kumimoji="0" lang="en-US" altLang="en-US" sz="2000" b="0" i="0" u="none" strike="noStrike" kern="1200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 Build a predictive model to forecast customer bookings.</a:t>
            </a:r>
          </a:p>
          <a:p>
            <a:pPr marL="0" marR="0" lvl="0" indent="0" algn="ctr" fontAlgn="base"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kern="1200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Algorithm:</a:t>
            </a:r>
            <a:r>
              <a:rPr kumimoji="0" lang="en-US" altLang="en-US" sz="2000" b="0" i="0" u="none" strike="noStrike" kern="1200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 Use RandomForest or another interpretable model like XGBoost or Logistic Regression.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847E35-4A50-7255-8334-F8F30A7202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5306" y="643466"/>
            <a:ext cx="5424719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1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54696-398D-6B7E-0589-05E954FC9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713" y="248038"/>
            <a:ext cx="7063721" cy="1159200"/>
          </a:xfrm>
        </p:spPr>
        <p:txBody>
          <a:bodyPr anchor="ctr">
            <a:normAutofit/>
          </a:bodyPr>
          <a:lstStyle/>
          <a:p>
            <a:pPr algn="l"/>
            <a:r>
              <a:rPr lang="en-IN" sz="4000" dirty="0">
                <a:solidFill>
                  <a:srgbClr val="FFFFFF"/>
                </a:solidFill>
              </a:rPr>
              <a:t>Visualisation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D079F-E8D3-8905-C3AE-48BD155FB4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499" y="390832"/>
            <a:ext cx="3233585" cy="873612"/>
          </a:xfrm>
        </p:spPr>
        <p:txBody>
          <a:bodyPr anchor="ctr">
            <a:normAutofit/>
          </a:bodyPr>
          <a:lstStyle/>
          <a:p>
            <a:pPr algn="l"/>
            <a:endParaRPr lang="en-IN" sz="200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77CCA2-9D87-0FB7-8D01-43ADE3E50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49" y="2113263"/>
            <a:ext cx="6118897" cy="43478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1E37C3-D913-689D-C62F-462B79A99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026" y="2515527"/>
            <a:ext cx="5915025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47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30</Words>
  <Application>Microsoft Office PowerPoint</Application>
  <PresentationFormat>Widescreen</PresentationFormat>
  <Paragraphs>5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BRITISH AIRLINES</vt:lpstr>
      <vt:lpstr>Goal: Build a predictive model to forecast customer bookings. Algorithm: Use RandomForest or another interpretable model like XGBoost or Logistic Regression. </vt:lpstr>
      <vt:lpstr>Visualisation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Susan Robinson</dc:creator>
  <cp:lastModifiedBy>veeruday622@gmail.com</cp:lastModifiedBy>
  <cp:revision>3</cp:revision>
  <dcterms:created xsi:type="dcterms:W3CDTF">2022-12-06T11:13:27Z</dcterms:created>
  <dcterms:modified xsi:type="dcterms:W3CDTF">2024-12-24T13:19:31Z</dcterms:modified>
</cp:coreProperties>
</file>

<file path=docProps/thumbnail.jpeg>
</file>